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516" r:id="rId21"/>
    <p:sldId id="428" r:id="rId22"/>
    <p:sldId id="429" r:id="rId23"/>
    <p:sldId id="446" r:id="rId24"/>
    <p:sldId id="514" r:id="rId25"/>
    <p:sldId id="444" r:id="rId26"/>
    <p:sldId id="445" r:id="rId27"/>
    <p:sldId id="515" r:id="rId28"/>
    <p:sldId id="481" r:id="rId29"/>
    <p:sldId id="449" r:id="rId30"/>
    <p:sldId id="450" r:id="rId31"/>
    <p:sldId id="518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519" r:id="rId52"/>
    <p:sldId id="488" r:id="rId53"/>
    <p:sldId id="472" r:id="rId54"/>
    <p:sldId id="473" r:id="rId55"/>
    <p:sldId id="477" r:id="rId56"/>
    <p:sldId id="479" r:id="rId57"/>
    <p:sldId id="411" r:id="rId58"/>
    <p:sldId id="517" r:id="rId59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516"/>
            <p14:sldId id="428"/>
            <p14:sldId id="429"/>
            <p14:sldId id="446"/>
            <p14:sldId id="514"/>
            <p14:sldId id="444"/>
            <p14:sldId id="445"/>
            <p14:sldId id="515"/>
            <p14:sldId id="481"/>
            <p14:sldId id="449"/>
            <p14:sldId id="450"/>
            <p14:sldId id="518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519"/>
            <p14:sldId id="488"/>
            <p14:sldId id="472"/>
            <p14:sldId id="473"/>
            <p14:sldId id="477"/>
            <p14:sldId id="479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73650" autoAdjust="0"/>
  </p:normalViewPr>
  <p:slideViewPr>
    <p:cSldViewPr snapToGrid="0" snapToObjects="1">
      <p:cViewPr varScale="1">
        <p:scale>
          <a:sx n="50" d="100"/>
          <a:sy n="50" d="100"/>
        </p:scale>
        <p:origin x="1156" y="3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9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54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2616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53437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63437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73437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93C1EB7-A8C6-4AC4-93D0-311D595B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8"/>
          <a:stretch/>
        </p:blipFill>
        <p:spPr>
          <a:xfrm>
            <a:off x="6015366" y="1924610"/>
            <a:ext cx="4745660" cy="30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7290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1981071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555082" y="1670676"/>
            <a:ext cx="1415550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60000" y="4485503"/>
            <a:ext cx="666662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9" y="5449332"/>
            <a:ext cx="7893120" cy="705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C4AE34D3-72B3-4A9E-A631-19F2F13D4C28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1060266D-7514-4DE8-8726-33D5257A5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476A09E8-CFED-4D68-BF43-531EB752BC0E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1199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E529F3-546E-4D27-A4AC-DD980D1C4078}"/>
              </a:ext>
            </a:extLst>
          </p:cNvPr>
          <p:cNvSpPr txBox="1"/>
          <p:nvPr/>
        </p:nvSpPr>
        <p:spPr>
          <a:xfrm>
            <a:off x="3546190" y="5460668"/>
            <a:ext cx="56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[3]</a:t>
            </a:r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07" y="857036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performed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Rectángulo 5"/>
          <p:cNvSpPr/>
          <p:nvPr/>
        </p:nvSpPr>
        <p:spPr>
          <a:xfrm>
            <a:off x="7469750" y="600498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1116625" y="6484909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0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C1D56B-0EB5-403E-ACDB-7F7FB73A496C}"/>
              </a:ext>
            </a:extLst>
          </p:cNvPr>
          <p:cNvSpPr txBox="1"/>
          <p:nvPr/>
        </p:nvSpPr>
        <p:spPr>
          <a:xfrm>
            <a:off x="8618220" y="5501789"/>
            <a:ext cx="179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pc="300" dirty="0"/>
              <a:t>PV </a:t>
            </a:r>
            <a:r>
              <a:rPr lang="de-DE" sz="1600" spc="300" dirty="0" err="1"/>
              <a:t>array</a:t>
            </a:r>
            <a:r>
              <a:rPr lang="de-DE" sz="1600" spc="300" dirty="0"/>
              <a:t> [1]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108197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109836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grpSp>
        <p:nvGrpSpPr>
          <p:cNvPr id="15" name="Grupo 14"/>
          <p:cNvGrpSpPr/>
          <p:nvPr/>
        </p:nvGrpSpPr>
        <p:grpSpPr>
          <a:xfrm>
            <a:off x="685800" y="1642533"/>
            <a:ext cx="5130799" cy="4539323"/>
            <a:chOff x="853374" y="1980892"/>
            <a:chExt cx="4604158" cy="3959159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4"/>
            <a:srcRect l="12777" r="9077" b="16992"/>
            <a:stretch/>
          </p:blipFill>
          <p:spPr>
            <a:xfrm>
              <a:off x="853374" y="1980892"/>
              <a:ext cx="4597400" cy="3585941"/>
            </a:xfrm>
            <a:prstGeom prst="rect">
              <a:avLst/>
            </a:prstGeom>
          </p:spPr>
        </p:pic>
        <p:sp>
          <p:nvSpPr>
            <p:cNvPr id="20" name="Tekstfelt 3"/>
            <p:cNvSpPr txBox="1"/>
            <p:nvPr/>
          </p:nvSpPr>
          <p:spPr>
            <a:xfrm>
              <a:off x="4647640" y="5644767"/>
              <a:ext cx="809892" cy="29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[4]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12" name="Grupo 11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7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[4]</a:t>
                </a:r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4" name="Conector recto 13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ángulo 18"/>
          <p:cNvSpPr/>
          <p:nvPr/>
        </p:nvSpPr>
        <p:spPr>
          <a:xfrm>
            <a:off x="1583970" y="2943176"/>
            <a:ext cx="1608133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>
                <a:sym typeface="Wingdings" panose="05000000000000000000" pitchFamily="2" charset="2"/>
              </a:rPr>
              <a:t>Protection</a:t>
            </a:r>
          </a:p>
          <a:p>
            <a:r>
              <a:rPr lang="en-GB" spc="300" dirty="0">
                <a:sym typeface="Wingdings" panose="05000000000000000000" pitchFamily="2" charset="2"/>
              </a:rPr>
              <a:t>device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192103" y="3589507"/>
            <a:ext cx="440097" cy="810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430717" y="770680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067420"/>
            <a:ext cx="5577464" cy="3600000"/>
          </a:xfrm>
          <a:prstGeom prst="rect">
            <a:avLst/>
          </a:prstGeom>
        </p:spPr>
      </p:pic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93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protection.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 err="1"/>
              <a:t>Vmax</a:t>
            </a:r>
            <a:r>
              <a:rPr lang="en-GB" sz="1600" spc="300" dirty="0"/>
              <a:t> = 5.5 V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limitation. 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Imax = 30 mA</a:t>
            </a:r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1618075" y="5171505"/>
            <a:ext cx="2604239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>
                <a:sym typeface="Wingdings" panose="05000000000000000000" pitchFamily="2" charset="2"/>
              </a:rPr>
              <a:t>Cut-off frequency</a:t>
            </a:r>
          </a:p>
          <a:p>
            <a:r>
              <a:rPr lang="en-GB" spc="300" dirty="0">
                <a:sym typeface="Wingdings" panose="05000000000000000000" pitchFamily="2" charset="2"/>
              </a:rPr>
              <a:t>	50 Hz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1877</Words>
  <Application>Microsoft Office PowerPoint</Application>
  <PresentationFormat>Breitbild</PresentationFormat>
  <Paragraphs>754</Paragraphs>
  <Slides>58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PowerPoint-Präsentation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Others</vt:lpstr>
      <vt:lpstr>PowerPoint-Präsentation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524</cp:revision>
  <cp:lastPrinted>2019-01-10T14:45:54Z</cp:lastPrinted>
  <dcterms:created xsi:type="dcterms:W3CDTF">2016-11-10T06:07:03Z</dcterms:created>
  <dcterms:modified xsi:type="dcterms:W3CDTF">2019-01-10T14:51:29Z</dcterms:modified>
</cp:coreProperties>
</file>